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CONF-CDS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6BA8CA03-1E2A-75C1-D5B7-2A82A6C70BF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4836" y="850761"/>
            <a:ext cx="2083571" cy="241371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55</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11</cp:revision>
  <dcterms:created xsi:type="dcterms:W3CDTF">2023-06-27T02:26:40Z</dcterms:created>
  <dcterms:modified xsi:type="dcterms:W3CDTF">2023-09-06T02:48:37Z</dcterms:modified>
  <cp:category>Research poster templates </cp:category>
</cp:coreProperties>
</file>